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example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Why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fly?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value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paper</a:t>
            </a:r>
            <a:r>
              <a:rPr/>
              <a:t> </a:t>
            </a:r>
            <a:r>
              <a:rPr/>
              <a:t>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Placeholder text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classic</a:t>
            </a:r>
            <a:r>
              <a:rPr/>
              <a:t> </a:t>
            </a:r>
            <a:r>
              <a:rPr/>
              <a:t>design</a:t>
            </a:r>
          </a:p>
        </p:txBody>
      </p:sp>
      <p:pic>
        <p:nvPicPr>
          <p:cNvPr descr="https://upload.wikimedia.org/wikipedia/commons/c/c4/Paper_Airplan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7000" y="1600200"/>
            <a:ext cx="382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Classical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Design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different</a:t>
            </a:r>
            <a:r>
              <a:rPr/>
              <a:t> </a:t>
            </a:r>
            <a:r>
              <a:rPr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John Collins designed the current world record plane for distance.</a:t>
            </a:r>
          </a:p>
          <a:p>
            <a:pPr lvl="0" marL="0" indent="0">
              <a:buNone/>
            </a:pPr>
            <a:r>
              <a:rPr/>
              <a:t>(Optional) See the world record throw: </a:t>
            </a:r>
            <a:r>
              <a:rPr>
                <a:hlinkClick r:id="rId2"/>
              </a:rPr>
              <a:t>https://example.com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2021-07-02T20:01:53Z</dcterms:created>
  <dcterms:modified xsi:type="dcterms:W3CDTF">2021-07-02T20:01:53Z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/>
  </property>
</Properties>
</file>