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Paper</a:t>
            </a:r>
            <a:r>
              <a:rPr/>
              <a:t> </a:t>
            </a:r>
            <a:r>
              <a:rPr/>
              <a:t>Planes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Last</a:t>
            </a:r>
            <a:r>
              <a:rPr/>
              <a:t> </a:t>
            </a:r>
            <a:r>
              <a:rPr/>
              <a:t>modified</a:t>
            </a:r>
            <a:r>
              <a:rPr/>
              <a:t> </a:t>
            </a:r>
            <a:r>
              <a:rPr/>
              <a:t>July</a:t>
            </a:r>
            <a:r>
              <a:rPr/>
              <a:t> </a:t>
            </a:r>
            <a:r>
              <a:rPr/>
              <a:t>2021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Why does a plane fly?</a:t>
            </a:r>
          </a:p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2021-07-02T17:53:39Z</dcterms:created>
  <dcterms:modified xsi:type="dcterms:W3CDTF">2021-07-02T17:53:39Z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Last modified July 2021</vt:lpwstr>
  </property>
</Properties>
</file>