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10" Type="http://schemas.openxmlformats.org/officeDocument/2006/relationships/viewProps" Target="viewProps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youtube.com/watch?v=cXqwUxkNXVE" TargetMode="External" /><Relationship Id="rId3" Type="http://schemas.openxmlformats.org/officeDocument/2006/relationships/hyperlink" Target="https://www.youtube.com/watch?v=3BNg4fDJC8A&amp;t=170" TargetMode="Externa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foldnfly.com" TargetMode="External" /><Relationship Id="rId3" Type="http://schemas.openxmlformats.org/officeDocument/2006/relationships/hyperlink" Target="https://www.foldnfly.com/46.html#Loop-Plane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Paper</a:t>
            </a:r>
            <a:r>
              <a:rPr/>
              <a:t> </a:t>
            </a:r>
            <a:r>
              <a:rPr/>
              <a:t>Planes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paper plane can model a real plane, with limited resources and with relative ease. Paper has a weight to strength ratio similar to aluminium which real planes are made of.</a:t>
            </a:r>
          </a:p>
          <a:p>
            <a:pPr lvl="0" marL="0" indent="0">
              <a:buNone/>
            </a:pPr>
            <a:r>
              <a:rPr/>
              <a:t>During the Great Depression, designers used paper models to help design planes that were later used very effectively by the Nazis in World War Two.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Initial</a:t>
            </a:r>
            <a:r>
              <a:rPr/>
              <a:t> </a:t>
            </a:r>
            <a:r>
              <a:rPr/>
              <a:t>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Try to fold a paper plane and throw it. See who’s can fly well. Think about why certain designs might fly better.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Watch the world record throw: </a:t>
            </a:r>
            <a:r>
              <a:rPr>
                <a:hlinkClick r:id="rId2"/>
              </a:rPr>
              <a:t>https://www.youtube.com/watch?v=cXqwUxkNXVE</a:t>
            </a:r>
          </a:p>
          <a:p>
            <a:pPr lvl="0" marL="0" indent="0">
              <a:buNone/>
            </a:pPr>
            <a:r>
              <a:rPr/>
              <a:t>Folding the record plane(starts itself at 2:50, watch as much as you want) </a:t>
            </a:r>
            <a:r>
              <a:rPr>
                <a:hlinkClick r:id="rId3"/>
              </a:rPr>
              <a:t>https://www.youtube.com/watch?v=3BNg4fDJC8A&amp;t=170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Extension:</a:t>
            </a:r>
            <a:r>
              <a:rPr/>
              <a:t> </a:t>
            </a:r>
            <a:r>
              <a:rPr/>
              <a:t>more</a:t>
            </a:r>
            <a:r>
              <a:rPr/>
              <a:t> </a:t>
            </a:r>
            <a:r>
              <a:rPr/>
              <a:t>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Check out </a:t>
            </a:r>
            <a:r>
              <a:rPr>
                <a:hlinkClick r:id="rId2"/>
              </a:rPr>
              <a:t>https://www.foldnfly.com</a:t>
            </a:r>
            <a:r>
              <a:rPr/>
              <a:t>, the instructions are not perfect but there are quite a few planes.</a:t>
            </a:r>
          </a:p>
          <a:p>
            <a:pPr lvl="0" marL="0" indent="0">
              <a:buNone/>
            </a:pPr>
            <a:r>
              <a:rPr/>
              <a:t>The loop plane is pretty good </a:t>
            </a:r>
            <a:r>
              <a:rPr>
                <a:hlinkClick r:id="rId3"/>
              </a:rPr>
              <a:t>https://www.foldnfly.com/46.html#Loop-Plane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2021-07-02T22:18:08Z</dcterms:created>
  <dcterms:modified xsi:type="dcterms:W3CDTF">2021-07-02T22:18:08Z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